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E41E27-8784-4C27-BFE9-A46556AD172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8DE6C6-77CD-4803-A6CA-E5B008E42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 Tours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Elective Course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7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 Tours Course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Before the tour (30 hours)</a:t>
            </a:r>
          </a:p>
          <a:p>
            <a:r>
              <a:rPr lang="en-US" dirty="0" smtClean="0"/>
              <a:t>Research a topic of global significance (environmental sustainability, population growth, economic development, global conflict, cultural identity, human rights, health care,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Annotated bibliography (6 sources minimum)</a:t>
            </a:r>
          </a:p>
          <a:p>
            <a:r>
              <a:rPr lang="en-US" dirty="0" smtClean="0"/>
              <a:t>K-W-L chart</a:t>
            </a:r>
          </a:p>
          <a:p>
            <a:r>
              <a:rPr lang="en-US" dirty="0" smtClean="0"/>
              <a:t>Essay describing global significance (5 pages)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 Tours Course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Trip (80 hours)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Keep a travel journal</a:t>
            </a:r>
          </a:p>
          <a:p>
            <a:r>
              <a:rPr lang="en-US" dirty="0" smtClean="0"/>
              <a:t>Takes photos</a:t>
            </a:r>
          </a:p>
          <a:p>
            <a:r>
              <a:rPr lang="en-US" dirty="0" smtClean="0"/>
              <a:t>Collect artifacts</a:t>
            </a:r>
          </a:p>
          <a:p>
            <a:r>
              <a:rPr lang="en-US" dirty="0" smtClean="0"/>
              <a:t>Interview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0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 Tours Course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(30 hours)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Written Final Project/Multimedia Project (slideshow, video, podcast, photo journal)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1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 Tours Course Credit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how you investigated your own/others’ perspectives;</a:t>
            </a:r>
          </a:p>
          <a:p>
            <a:r>
              <a:rPr lang="en-US" dirty="0" smtClean="0"/>
              <a:t>Show how you recognize your own/others’ perspectives;</a:t>
            </a:r>
          </a:p>
          <a:p>
            <a:r>
              <a:rPr lang="en-US" dirty="0" smtClean="0"/>
              <a:t>Show how you communicated ideas effectively;</a:t>
            </a:r>
          </a:p>
          <a:p>
            <a:r>
              <a:rPr lang="en-US" dirty="0" smtClean="0"/>
              <a:t>Show how you translated ideas into actions.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9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 Tours Course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Research-based essay (20%)</a:t>
            </a:r>
          </a:p>
          <a:p>
            <a:r>
              <a:rPr lang="en-US" dirty="0" smtClean="0"/>
              <a:t>Annotated bibliography (10%)</a:t>
            </a:r>
          </a:p>
          <a:p>
            <a:r>
              <a:rPr lang="en-US" dirty="0" smtClean="0"/>
              <a:t>K-W-L chart (20%)</a:t>
            </a:r>
          </a:p>
          <a:p>
            <a:r>
              <a:rPr lang="en-US" dirty="0" smtClean="0"/>
              <a:t>Travel journal (10%)</a:t>
            </a:r>
          </a:p>
          <a:p>
            <a:r>
              <a:rPr lang="en-US" smtClean="0"/>
              <a:t>Final Project (40%)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26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172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EF Tours</vt:lpstr>
      <vt:lpstr>EF Tours Course Credit</vt:lpstr>
      <vt:lpstr>EF Tours Course Credit</vt:lpstr>
      <vt:lpstr>EF Tours Course Credit</vt:lpstr>
      <vt:lpstr>EF Tours Course Credit </vt:lpstr>
      <vt:lpstr>EF Tours Course Credit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 Tours</dc:title>
  <dc:creator>Q</dc:creator>
  <cp:lastModifiedBy>Q</cp:lastModifiedBy>
  <cp:revision>4</cp:revision>
  <dcterms:created xsi:type="dcterms:W3CDTF">2015-04-15T13:45:31Z</dcterms:created>
  <dcterms:modified xsi:type="dcterms:W3CDTF">2015-04-15T14:56:59Z</dcterms:modified>
</cp:coreProperties>
</file>